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38" d="100"/>
          <a:sy n="138" d="100"/>
        </p:scale>
        <p:origin x="-487" y="-62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1685632"/>
        <c:axId val="371712000"/>
      </c:lineChart>
      <c:catAx>
        <c:axId val="3716856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71712000"/>
        <c:crosses val="autoZero"/>
        <c:auto val="1"/>
        <c:lblAlgn val="ctr"/>
        <c:lblOffset val="100"/>
        <c:noMultiLvlLbl val="0"/>
      </c:catAx>
      <c:valAx>
        <c:axId val="371712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16856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83460864"/>
        <c:axId val="383462400"/>
      </c:barChart>
      <c:catAx>
        <c:axId val="38346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3462400"/>
        <c:crosses val="autoZero"/>
        <c:auto val="1"/>
        <c:lblAlgn val="ctr"/>
        <c:lblOffset val="100"/>
        <c:noMultiLvlLbl val="0"/>
      </c:catAx>
      <c:valAx>
        <c:axId val="3834624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346086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761600"/>
        <c:axId val="382780160"/>
      </c:lineChart>
      <c:catAx>
        <c:axId val="382761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82780160"/>
        <c:crosses val="autoZero"/>
        <c:auto val="1"/>
        <c:lblAlgn val="ctr"/>
        <c:lblOffset val="100"/>
        <c:noMultiLvlLbl val="0"/>
      </c:catAx>
      <c:valAx>
        <c:axId val="3827801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27616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828928"/>
        <c:axId val="382830848"/>
      </c:lineChart>
      <c:catAx>
        <c:axId val="382828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82830848"/>
        <c:crosses val="autoZero"/>
        <c:auto val="1"/>
        <c:lblAlgn val="ctr"/>
        <c:lblOffset val="100"/>
        <c:noMultiLvlLbl val="0"/>
      </c:catAx>
      <c:valAx>
        <c:axId val="3828308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28289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883712"/>
        <c:axId val="382885888"/>
      </c:lineChart>
      <c:catAx>
        <c:axId val="382883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82885888"/>
        <c:crosses val="autoZero"/>
        <c:auto val="1"/>
        <c:lblAlgn val="ctr"/>
        <c:lblOffset val="100"/>
        <c:noMultiLvlLbl val="0"/>
      </c:catAx>
      <c:valAx>
        <c:axId val="3828858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28837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672896"/>
        <c:axId val="382674432"/>
      </c:lineChart>
      <c:catAx>
        <c:axId val="3826728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82674432"/>
        <c:crosses val="autoZero"/>
        <c:auto val="1"/>
        <c:lblAlgn val="ctr"/>
        <c:lblOffset val="1000"/>
        <c:noMultiLvlLbl val="0"/>
      </c:catAx>
      <c:valAx>
        <c:axId val="382674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26728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82461056"/>
        <c:axId val="382462592"/>
      </c:barChart>
      <c:catAx>
        <c:axId val="382461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82462592"/>
        <c:crosses val="autoZero"/>
        <c:auto val="1"/>
        <c:lblAlgn val="ctr"/>
        <c:lblOffset val="100"/>
        <c:noMultiLvlLbl val="0"/>
      </c:catAx>
      <c:valAx>
        <c:axId val="3824625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246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2566400"/>
        <c:axId val="382567936"/>
      </c:barChart>
      <c:catAx>
        <c:axId val="38256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2567936"/>
        <c:crosses val="autoZero"/>
        <c:auto val="1"/>
        <c:lblAlgn val="ctr"/>
        <c:lblOffset val="100"/>
        <c:noMultiLvlLbl val="0"/>
      </c:catAx>
      <c:valAx>
        <c:axId val="3825679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25664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2601088"/>
        <c:axId val="382602624"/>
      </c:barChart>
      <c:catAx>
        <c:axId val="38260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2602624"/>
        <c:crosses val="autoZero"/>
        <c:auto val="1"/>
        <c:lblAlgn val="ctr"/>
        <c:lblOffset val="100"/>
        <c:noMultiLvlLbl val="0"/>
      </c:catAx>
      <c:valAx>
        <c:axId val="3826026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26010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103744"/>
        <c:axId val="383105664"/>
      </c:lineChart>
      <c:catAx>
        <c:axId val="38310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3105664"/>
        <c:crosses val="autoZero"/>
        <c:auto val="1"/>
        <c:lblAlgn val="ctr"/>
        <c:lblOffset val="100"/>
        <c:noMultiLvlLbl val="0"/>
      </c:catAx>
      <c:valAx>
        <c:axId val="3831056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31037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2082432"/>
        <c:axId val="382116992"/>
      </c:barChart>
      <c:catAx>
        <c:axId val="38208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2116992"/>
        <c:crosses val="autoZero"/>
        <c:auto val="1"/>
        <c:lblAlgn val="ctr"/>
        <c:lblOffset val="100"/>
        <c:noMultiLvlLbl val="0"/>
      </c:catAx>
      <c:valAx>
        <c:axId val="3821169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20824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2187008"/>
        <c:axId val="382188544"/>
      </c:barChart>
      <c:catAx>
        <c:axId val="38218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2188544"/>
        <c:crosses val="autoZero"/>
        <c:auto val="1"/>
        <c:lblAlgn val="ctr"/>
        <c:lblOffset val="100"/>
        <c:noMultiLvlLbl val="0"/>
      </c:catAx>
      <c:valAx>
        <c:axId val="3821885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2187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223104"/>
        <c:axId val="382224640"/>
      </c:lineChart>
      <c:catAx>
        <c:axId val="38222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2224640"/>
        <c:crosses val="autoZero"/>
        <c:auto val="1"/>
        <c:lblAlgn val="ctr"/>
        <c:lblOffset val="100"/>
        <c:noMultiLvlLbl val="0"/>
      </c:catAx>
      <c:valAx>
        <c:axId val="382224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22231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22.09.2021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1047</cp:revision>
  <dcterms:created xsi:type="dcterms:W3CDTF">2018-06-24T09:54:07Z</dcterms:created>
  <dcterms:modified xsi:type="dcterms:W3CDTF">2021-09-22T11:50:49Z</dcterms:modified>
</cp:coreProperties>
</file>